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5327650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16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5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3162" y="114"/>
      </p:cViewPr>
      <p:guideLst>
        <p:guide orient="horz" pos="2381"/>
        <p:guide pos="16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4A3405-FD49-4536-B804-5184F3F972D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B0F8AB4-CA4B-40D3-946C-D9770AE85974}">
      <dgm:prSet phldrT="[Текст]"/>
      <dgm:spPr>
        <a:solidFill>
          <a:srgbClr val="92D050"/>
        </a:solidFill>
        <a:ln>
          <a:solidFill>
            <a:srgbClr val="92D050"/>
          </a:solidFill>
        </a:ln>
      </dgm:spPr>
      <dgm:t>
        <a:bodyPr/>
        <a:lstStyle/>
        <a:p>
          <a:r>
            <a:rPr lang="ru-RU" b="1" dirty="0">
              <a:solidFill>
                <a:schemeClr val="tx1"/>
              </a:solidFill>
            </a:rPr>
            <a:t>1-й этап ЗАОЧНЫЙ ОТБОР</a:t>
          </a:r>
        </a:p>
      </dgm:t>
    </dgm:pt>
    <dgm:pt modelId="{BA377580-8114-469C-A00D-D1D2E2C4BFFE}" type="parTrans" cxnId="{F7860D01-08BA-4322-9FC6-686FB5DA79A4}">
      <dgm:prSet/>
      <dgm:spPr/>
      <dgm:t>
        <a:bodyPr/>
        <a:lstStyle/>
        <a:p>
          <a:endParaRPr lang="ru-RU"/>
        </a:p>
      </dgm:t>
    </dgm:pt>
    <dgm:pt modelId="{47320CBD-094F-456B-BB85-48E86A4D8387}" type="sibTrans" cxnId="{F7860D01-08BA-4322-9FC6-686FB5DA79A4}">
      <dgm:prSet/>
      <dgm:spPr/>
      <dgm:t>
        <a:bodyPr/>
        <a:lstStyle/>
        <a:p>
          <a:endParaRPr lang="ru-RU"/>
        </a:p>
      </dgm:t>
    </dgm:pt>
    <dgm:pt modelId="{8A6727A1-FD5A-4F1B-AF43-1C7B1A6D5343}">
      <dgm:prSet phldrT="[Текст]"/>
      <dgm:spPr>
        <a:solidFill>
          <a:srgbClr val="00B0F0"/>
        </a:solidFill>
        <a:ln>
          <a:solidFill>
            <a:srgbClr val="00B0F0"/>
          </a:solidFill>
        </a:ln>
      </dgm:spPr>
      <dgm:t>
        <a:bodyPr/>
        <a:lstStyle/>
        <a:p>
          <a:r>
            <a:rPr lang="ru-RU" b="1" dirty="0">
              <a:solidFill>
                <a:schemeClr val="tx1"/>
              </a:solidFill>
            </a:rPr>
            <a:t>10.02.2020 – 31.03.2020</a:t>
          </a:r>
        </a:p>
      </dgm:t>
    </dgm:pt>
    <dgm:pt modelId="{8EF59A2F-B951-423A-BF1A-4BB919659D16}" type="parTrans" cxnId="{C964F69F-39C3-4911-B9D0-99CC5F8C8C13}">
      <dgm:prSet/>
      <dgm:spPr/>
      <dgm:t>
        <a:bodyPr/>
        <a:lstStyle/>
        <a:p>
          <a:endParaRPr lang="ru-RU"/>
        </a:p>
      </dgm:t>
    </dgm:pt>
    <dgm:pt modelId="{757C451D-8457-4F7A-B427-C01162D5420A}" type="sibTrans" cxnId="{C964F69F-39C3-4911-B9D0-99CC5F8C8C13}">
      <dgm:prSet/>
      <dgm:spPr/>
      <dgm:t>
        <a:bodyPr/>
        <a:lstStyle/>
        <a:p>
          <a:endParaRPr lang="ru-RU"/>
        </a:p>
      </dgm:t>
    </dgm:pt>
    <dgm:pt modelId="{BA009BFB-DB8D-40CF-8FC7-EE784496C6E0}">
      <dgm:prSet phldrT="[Текст]"/>
      <dgm:spPr>
        <a:solidFill>
          <a:schemeClr val="accent4">
            <a:lumMod val="60000"/>
            <a:lumOff val="40000"/>
          </a:schemeClr>
        </a:solidFill>
        <a:ln>
          <a:solidFill>
            <a:schemeClr val="accent4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b="1" dirty="0">
              <a:solidFill>
                <a:schemeClr val="tx1"/>
              </a:solidFill>
            </a:rPr>
            <a:t>Прием и рассмотрение проектов, экспертная оценка, отбор проектов для следующего этапа</a:t>
          </a:r>
        </a:p>
      </dgm:t>
    </dgm:pt>
    <dgm:pt modelId="{6CAEA738-0E00-4D8C-9A27-F8A26CFC4592}" type="parTrans" cxnId="{E9C566D7-3E61-45CD-BD1D-131622138372}">
      <dgm:prSet/>
      <dgm:spPr/>
      <dgm:t>
        <a:bodyPr/>
        <a:lstStyle/>
        <a:p>
          <a:endParaRPr lang="ru-RU"/>
        </a:p>
      </dgm:t>
    </dgm:pt>
    <dgm:pt modelId="{72F64B40-3D90-4108-9BBE-B5BBB88B9C96}" type="sibTrans" cxnId="{E9C566D7-3E61-45CD-BD1D-131622138372}">
      <dgm:prSet/>
      <dgm:spPr/>
      <dgm:t>
        <a:bodyPr/>
        <a:lstStyle/>
        <a:p>
          <a:endParaRPr lang="ru-RU"/>
        </a:p>
      </dgm:t>
    </dgm:pt>
    <dgm:pt modelId="{9E049AE1-38ED-41FB-8DD2-9BDED98D3431}" type="pres">
      <dgm:prSet presAssocID="{BA4A3405-FD49-4536-B804-5184F3F972D0}" presName="Name0" presStyleCnt="0">
        <dgm:presLayoutVars>
          <dgm:dir/>
          <dgm:animLvl val="lvl"/>
          <dgm:resizeHandles val="exact"/>
        </dgm:presLayoutVars>
      </dgm:prSet>
      <dgm:spPr/>
    </dgm:pt>
    <dgm:pt modelId="{FE07E6EB-60E0-455F-B906-077C565CC623}" type="pres">
      <dgm:prSet presAssocID="{6B0F8AB4-CA4B-40D3-946C-D9770AE85974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6DDA2C89-514D-40DA-B5D4-7A309A333B8D}" type="pres">
      <dgm:prSet presAssocID="{47320CBD-094F-456B-BB85-48E86A4D8387}" presName="parTxOnlySpace" presStyleCnt="0"/>
      <dgm:spPr/>
    </dgm:pt>
    <dgm:pt modelId="{21AAB2A7-6B9A-4148-BD37-C81EA29C9FE5}" type="pres">
      <dgm:prSet presAssocID="{8A6727A1-FD5A-4F1B-AF43-1C7B1A6D5343}" presName="parTxOnly" presStyleLbl="node1" presStyleIdx="1" presStyleCnt="3" custScaleX="92885">
        <dgm:presLayoutVars>
          <dgm:chMax val="0"/>
          <dgm:chPref val="0"/>
          <dgm:bulletEnabled val="1"/>
        </dgm:presLayoutVars>
      </dgm:prSet>
      <dgm:spPr/>
    </dgm:pt>
    <dgm:pt modelId="{3A503DE5-C6D3-45C3-9693-352D827AAFE1}" type="pres">
      <dgm:prSet presAssocID="{757C451D-8457-4F7A-B427-C01162D5420A}" presName="parTxOnlySpace" presStyleCnt="0"/>
      <dgm:spPr/>
    </dgm:pt>
    <dgm:pt modelId="{81CC1541-3FAF-46A7-B550-2114BC26A742}" type="pres">
      <dgm:prSet presAssocID="{BA009BFB-DB8D-40CF-8FC7-EE784496C6E0}" presName="parTxOnly" presStyleLbl="node1" presStyleIdx="2" presStyleCnt="3" custScaleX="181210">
        <dgm:presLayoutVars>
          <dgm:chMax val="0"/>
          <dgm:chPref val="0"/>
          <dgm:bulletEnabled val="1"/>
        </dgm:presLayoutVars>
      </dgm:prSet>
      <dgm:spPr/>
    </dgm:pt>
  </dgm:ptLst>
  <dgm:cxnLst>
    <dgm:cxn modelId="{F7860D01-08BA-4322-9FC6-686FB5DA79A4}" srcId="{BA4A3405-FD49-4536-B804-5184F3F972D0}" destId="{6B0F8AB4-CA4B-40D3-946C-D9770AE85974}" srcOrd="0" destOrd="0" parTransId="{BA377580-8114-469C-A00D-D1D2E2C4BFFE}" sibTransId="{47320CBD-094F-456B-BB85-48E86A4D8387}"/>
    <dgm:cxn modelId="{6D4E796D-4FFE-44E3-8962-3A46811C699E}" type="presOf" srcId="{6B0F8AB4-CA4B-40D3-946C-D9770AE85974}" destId="{FE07E6EB-60E0-455F-B906-077C565CC623}" srcOrd="0" destOrd="0" presId="urn:microsoft.com/office/officeart/2005/8/layout/chevron1"/>
    <dgm:cxn modelId="{C964F69F-39C3-4911-B9D0-99CC5F8C8C13}" srcId="{BA4A3405-FD49-4536-B804-5184F3F972D0}" destId="{8A6727A1-FD5A-4F1B-AF43-1C7B1A6D5343}" srcOrd="1" destOrd="0" parTransId="{8EF59A2F-B951-423A-BF1A-4BB919659D16}" sibTransId="{757C451D-8457-4F7A-B427-C01162D5420A}"/>
    <dgm:cxn modelId="{45009FA3-5D57-4B01-B31D-0BEA6551AEE1}" type="presOf" srcId="{8A6727A1-FD5A-4F1B-AF43-1C7B1A6D5343}" destId="{21AAB2A7-6B9A-4148-BD37-C81EA29C9FE5}" srcOrd="0" destOrd="0" presId="urn:microsoft.com/office/officeart/2005/8/layout/chevron1"/>
    <dgm:cxn modelId="{E9C566D7-3E61-45CD-BD1D-131622138372}" srcId="{BA4A3405-FD49-4536-B804-5184F3F972D0}" destId="{BA009BFB-DB8D-40CF-8FC7-EE784496C6E0}" srcOrd="2" destOrd="0" parTransId="{6CAEA738-0E00-4D8C-9A27-F8A26CFC4592}" sibTransId="{72F64B40-3D90-4108-9BBE-B5BBB88B9C96}"/>
    <dgm:cxn modelId="{9DD9DCE0-5D4D-47CE-BAF3-A1FC03AC697E}" type="presOf" srcId="{BA009BFB-DB8D-40CF-8FC7-EE784496C6E0}" destId="{81CC1541-3FAF-46A7-B550-2114BC26A742}" srcOrd="0" destOrd="0" presId="urn:microsoft.com/office/officeart/2005/8/layout/chevron1"/>
    <dgm:cxn modelId="{173588FE-124C-42AC-8D15-755C2A8FC2D8}" type="presOf" srcId="{BA4A3405-FD49-4536-B804-5184F3F972D0}" destId="{9E049AE1-38ED-41FB-8DD2-9BDED98D3431}" srcOrd="0" destOrd="0" presId="urn:microsoft.com/office/officeart/2005/8/layout/chevron1"/>
    <dgm:cxn modelId="{B815CC97-C4DB-4335-B7EB-FCF55CADEFDC}" type="presParOf" srcId="{9E049AE1-38ED-41FB-8DD2-9BDED98D3431}" destId="{FE07E6EB-60E0-455F-B906-077C565CC623}" srcOrd="0" destOrd="0" presId="urn:microsoft.com/office/officeart/2005/8/layout/chevron1"/>
    <dgm:cxn modelId="{FB68600B-3DE6-49D7-AB66-32A9ABE99E30}" type="presParOf" srcId="{9E049AE1-38ED-41FB-8DD2-9BDED98D3431}" destId="{6DDA2C89-514D-40DA-B5D4-7A309A333B8D}" srcOrd="1" destOrd="0" presId="urn:microsoft.com/office/officeart/2005/8/layout/chevron1"/>
    <dgm:cxn modelId="{68D8F853-B3F7-4852-A800-601497750359}" type="presParOf" srcId="{9E049AE1-38ED-41FB-8DD2-9BDED98D3431}" destId="{21AAB2A7-6B9A-4148-BD37-C81EA29C9FE5}" srcOrd="2" destOrd="0" presId="urn:microsoft.com/office/officeart/2005/8/layout/chevron1"/>
    <dgm:cxn modelId="{FA080BB5-DA6B-4914-944B-DEE6BAB9FD98}" type="presParOf" srcId="{9E049AE1-38ED-41FB-8DD2-9BDED98D3431}" destId="{3A503DE5-C6D3-45C3-9693-352D827AAFE1}" srcOrd="3" destOrd="0" presId="urn:microsoft.com/office/officeart/2005/8/layout/chevron1"/>
    <dgm:cxn modelId="{A42DD616-3BDA-45B9-B48D-2B7B8AC622B4}" type="presParOf" srcId="{9E049AE1-38ED-41FB-8DD2-9BDED98D3431}" destId="{81CC1541-3FAF-46A7-B550-2114BC26A742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4A3405-FD49-4536-B804-5184F3F972D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B0F8AB4-CA4B-40D3-946C-D9770AE85974}">
      <dgm:prSet phldrT="[Текст]"/>
      <dgm:spPr>
        <a:solidFill>
          <a:srgbClr val="92D050"/>
        </a:solidFill>
        <a:ln>
          <a:solidFill>
            <a:srgbClr val="92D050"/>
          </a:solidFill>
        </a:ln>
      </dgm:spPr>
      <dgm:t>
        <a:bodyPr/>
        <a:lstStyle/>
        <a:p>
          <a:r>
            <a:rPr lang="ru-RU" b="1" dirty="0">
              <a:solidFill>
                <a:schemeClr val="tx1"/>
              </a:solidFill>
            </a:rPr>
            <a:t>2-й этап РАБОТА С ЭКСПЕРТАМИ</a:t>
          </a:r>
        </a:p>
      </dgm:t>
    </dgm:pt>
    <dgm:pt modelId="{BA377580-8114-469C-A00D-D1D2E2C4BFFE}" type="parTrans" cxnId="{F7860D01-08BA-4322-9FC6-686FB5DA79A4}">
      <dgm:prSet/>
      <dgm:spPr/>
      <dgm:t>
        <a:bodyPr/>
        <a:lstStyle/>
        <a:p>
          <a:endParaRPr lang="ru-RU"/>
        </a:p>
      </dgm:t>
    </dgm:pt>
    <dgm:pt modelId="{47320CBD-094F-456B-BB85-48E86A4D8387}" type="sibTrans" cxnId="{F7860D01-08BA-4322-9FC6-686FB5DA79A4}">
      <dgm:prSet/>
      <dgm:spPr/>
      <dgm:t>
        <a:bodyPr/>
        <a:lstStyle/>
        <a:p>
          <a:endParaRPr lang="ru-RU"/>
        </a:p>
      </dgm:t>
    </dgm:pt>
    <dgm:pt modelId="{8A6727A1-FD5A-4F1B-AF43-1C7B1A6D5343}">
      <dgm:prSet phldrT="[Текст]"/>
      <dgm:spPr>
        <a:solidFill>
          <a:srgbClr val="00B0F0"/>
        </a:solidFill>
        <a:ln>
          <a:solidFill>
            <a:srgbClr val="00B0F0"/>
          </a:solidFill>
        </a:ln>
      </dgm:spPr>
      <dgm:t>
        <a:bodyPr/>
        <a:lstStyle/>
        <a:p>
          <a:r>
            <a:rPr lang="ru-RU" b="1" dirty="0">
              <a:solidFill>
                <a:schemeClr val="tx1"/>
              </a:solidFill>
            </a:rPr>
            <a:t>01.04.2020 – 13.04.2020</a:t>
          </a:r>
        </a:p>
      </dgm:t>
    </dgm:pt>
    <dgm:pt modelId="{8EF59A2F-B951-423A-BF1A-4BB919659D16}" type="parTrans" cxnId="{C964F69F-39C3-4911-B9D0-99CC5F8C8C13}">
      <dgm:prSet/>
      <dgm:spPr/>
      <dgm:t>
        <a:bodyPr/>
        <a:lstStyle/>
        <a:p>
          <a:endParaRPr lang="ru-RU"/>
        </a:p>
      </dgm:t>
    </dgm:pt>
    <dgm:pt modelId="{757C451D-8457-4F7A-B427-C01162D5420A}" type="sibTrans" cxnId="{C964F69F-39C3-4911-B9D0-99CC5F8C8C13}">
      <dgm:prSet/>
      <dgm:spPr/>
      <dgm:t>
        <a:bodyPr/>
        <a:lstStyle/>
        <a:p>
          <a:endParaRPr lang="ru-RU"/>
        </a:p>
      </dgm:t>
    </dgm:pt>
    <dgm:pt modelId="{BA009BFB-DB8D-40CF-8FC7-EE784496C6E0}">
      <dgm:prSet phldrT="[Текст]" custT="1"/>
      <dgm:spPr>
        <a:solidFill>
          <a:schemeClr val="accent4">
            <a:lumMod val="60000"/>
            <a:lumOff val="40000"/>
          </a:schemeClr>
        </a:solidFill>
        <a:ln>
          <a:solidFill>
            <a:schemeClr val="accent4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000" b="1" dirty="0">
              <a:solidFill>
                <a:schemeClr val="tx1"/>
              </a:solidFill>
            </a:rPr>
            <a:t>Доработка проектов участниками команд с преподавателями и студентами ГУУ для их подготовки к защите</a:t>
          </a:r>
        </a:p>
      </dgm:t>
    </dgm:pt>
    <dgm:pt modelId="{6CAEA738-0E00-4D8C-9A27-F8A26CFC4592}" type="parTrans" cxnId="{E9C566D7-3E61-45CD-BD1D-131622138372}">
      <dgm:prSet/>
      <dgm:spPr/>
      <dgm:t>
        <a:bodyPr/>
        <a:lstStyle/>
        <a:p>
          <a:endParaRPr lang="ru-RU"/>
        </a:p>
      </dgm:t>
    </dgm:pt>
    <dgm:pt modelId="{72F64B40-3D90-4108-9BBE-B5BBB88B9C96}" type="sibTrans" cxnId="{E9C566D7-3E61-45CD-BD1D-131622138372}">
      <dgm:prSet/>
      <dgm:spPr/>
      <dgm:t>
        <a:bodyPr/>
        <a:lstStyle/>
        <a:p>
          <a:endParaRPr lang="ru-RU"/>
        </a:p>
      </dgm:t>
    </dgm:pt>
    <dgm:pt modelId="{9E049AE1-38ED-41FB-8DD2-9BDED98D3431}" type="pres">
      <dgm:prSet presAssocID="{BA4A3405-FD49-4536-B804-5184F3F972D0}" presName="Name0" presStyleCnt="0">
        <dgm:presLayoutVars>
          <dgm:dir/>
          <dgm:animLvl val="lvl"/>
          <dgm:resizeHandles val="exact"/>
        </dgm:presLayoutVars>
      </dgm:prSet>
      <dgm:spPr/>
    </dgm:pt>
    <dgm:pt modelId="{FE07E6EB-60E0-455F-B906-077C565CC623}" type="pres">
      <dgm:prSet presAssocID="{6B0F8AB4-CA4B-40D3-946C-D9770AE85974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6DDA2C89-514D-40DA-B5D4-7A309A333B8D}" type="pres">
      <dgm:prSet presAssocID="{47320CBD-094F-456B-BB85-48E86A4D8387}" presName="parTxOnlySpace" presStyleCnt="0"/>
      <dgm:spPr/>
    </dgm:pt>
    <dgm:pt modelId="{21AAB2A7-6B9A-4148-BD37-C81EA29C9FE5}" type="pres">
      <dgm:prSet presAssocID="{8A6727A1-FD5A-4F1B-AF43-1C7B1A6D5343}" presName="parTxOnly" presStyleLbl="node1" presStyleIdx="1" presStyleCnt="3" custScaleX="92885">
        <dgm:presLayoutVars>
          <dgm:chMax val="0"/>
          <dgm:chPref val="0"/>
          <dgm:bulletEnabled val="1"/>
        </dgm:presLayoutVars>
      </dgm:prSet>
      <dgm:spPr/>
    </dgm:pt>
    <dgm:pt modelId="{3A503DE5-C6D3-45C3-9693-352D827AAFE1}" type="pres">
      <dgm:prSet presAssocID="{757C451D-8457-4F7A-B427-C01162D5420A}" presName="parTxOnlySpace" presStyleCnt="0"/>
      <dgm:spPr/>
    </dgm:pt>
    <dgm:pt modelId="{81CC1541-3FAF-46A7-B550-2114BC26A742}" type="pres">
      <dgm:prSet presAssocID="{BA009BFB-DB8D-40CF-8FC7-EE784496C6E0}" presName="parTxOnly" presStyleLbl="node1" presStyleIdx="2" presStyleCnt="3" custScaleX="181210">
        <dgm:presLayoutVars>
          <dgm:chMax val="0"/>
          <dgm:chPref val="0"/>
          <dgm:bulletEnabled val="1"/>
        </dgm:presLayoutVars>
      </dgm:prSet>
      <dgm:spPr/>
    </dgm:pt>
  </dgm:ptLst>
  <dgm:cxnLst>
    <dgm:cxn modelId="{F7860D01-08BA-4322-9FC6-686FB5DA79A4}" srcId="{BA4A3405-FD49-4536-B804-5184F3F972D0}" destId="{6B0F8AB4-CA4B-40D3-946C-D9770AE85974}" srcOrd="0" destOrd="0" parTransId="{BA377580-8114-469C-A00D-D1D2E2C4BFFE}" sibTransId="{47320CBD-094F-456B-BB85-48E86A4D8387}"/>
    <dgm:cxn modelId="{6D4E796D-4FFE-44E3-8962-3A46811C699E}" type="presOf" srcId="{6B0F8AB4-CA4B-40D3-946C-D9770AE85974}" destId="{FE07E6EB-60E0-455F-B906-077C565CC623}" srcOrd="0" destOrd="0" presId="urn:microsoft.com/office/officeart/2005/8/layout/chevron1"/>
    <dgm:cxn modelId="{C964F69F-39C3-4911-B9D0-99CC5F8C8C13}" srcId="{BA4A3405-FD49-4536-B804-5184F3F972D0}" destId="{8A6727A1-FD5A-4F1B-AF43-1C7B1A6D5343}" srcOrd="1" destOrd="0" parTransId="{8EF59A2F-B951-423A-BF1A-4BB919659D16}" sibTransId="{757C451D-8457-4F7A-B427-C01162D5420A}"/>
    <dgm:cxn modelId="{45009FA3-5D57-4B01-B31D-0BEA6551AEE1}" type="presOf" srcId="{8A6727A1-FD5A-4F1B-AF43-1C7B1A6D5343}" destId="{21AAB2A7-6B9A-4148-BD37-C81EA29C9FE5}" srcOrd="0" destOrd="0" presId="urn:microsoft.com/office/officeart/2005/8/layout/chevron1"/>
    <dgm:cxn modelId="{E9C566D7-3E61-45CD-BD1D-131622138372}" srcId="{BA4A3405-FD49-4536-B804-5184F3F972D0}" destId="{BA009BFB-DB8D-40CF-8FC7-EE784496C6E0}" srcOrd="2" destOrd="0" parTransId="{6CAEA738-0E00-4D8C-9A27-F8A26CFC4592}" sibTransId="{72F64B40-3D90-4108-9BBE-B5BBB88B9C96}"/>
    <dgm:cxn modelId="{9DD9DCE0-5D4D-47CE-BAF3-A1FC03AC697E}" type="presOf" srcId="{BA009BFB-DB8D-40CF-8FC7-EE784496C6E0}" destId="{81CC1541-3FAF-46A7-B550-2114BC26A742}" srcOrd="0" destOrd="0" presId="urn:microsoft.com/office/officeart/2005/8/layout/chevron1"/>
    <dgm:cxn modelId="{173588FE-124C-42AC-8D15-755C2A8FC2D8}" type="presOf" srcId="{BA4A3405-FD49-4536-B804-5184F3F972D0}" destId="{9E049AE1-38ED-41FB-8DD2-9BDED98D3431}" srcOrd="0" destOrd="0" presId="urn:microsoft.com/office/officeart/2005/8/layout/chevron1"/>
    <dgm:cxn modelId="{B815CC97-C4DB-4335-B7EB-FCF55CADEFDC}" type="presParOf" srcId="{9E049AE1-38ED-41FB-8DD2-9BDED98D3431}" destId="{FE07E6EB-60E0-455F-B906-077C565CC623}" srcOrd="0" destOrd="0" presId="urn:microsoft.com/office/officeart/2005/8/layout/chevron1"/>
    <dgm:cxn modelId="{FB68600B-3DE6-49D7-AB66-32A9ABE99E30}" type="presParOf" srcId="{9E049AE1-38ED-41FB-8DD2-9BDED98D3431}" destId="{6DDA2C89-514D-40DA-B5D4-7A309A333B8D}" srcOrd="1" destOrd="0" presId="urn:microsoft.com/office/officeart/2005/8/layout/chevron1"/>
    <dgm:cxn modelId="{68D8F853-B3F7-4852-A800-601497750359}" type="presParOf" srcId="{9E049AE1-38ED-41FB-8DD2-9BDED98D3431}" destId="{21AAB2A7-6B9A-4148-BD37-C81EA29C9FE5}" srcOrd="2" destOrd="0" presId="urn:microsoft.com/office/officeart/2005/8/layout/chevron1"/>
    <dgm:cxn modelId="{FA080BB5-DA6B-4914-944B-DEE6BAB9FD98}" type="presParOf" srcId="{9E049AE1-38ED-41FB-8DD2-9BDED98D3431}" destId="{3A503DE5-C6D3-45C3-9693-352D827AAFE1}" srcOrd="3" destOrd="0" presId="urn:microsoft.com/office/officeart/2005/8/layout/chevron1"/>
    <dgm:cxn modelId="{A42DD616-3BDA-45B9-B48D-2B7B8AC622B4}" type="presParOf" srcId="{9E049AE1-38ED-41FB-8DD2-9BDED98D3431}" destId="{81CC1541-3FAF-46A7-B550-2114BC26A742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4A3405-FD49-4536-B804-5184F3F972D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B0F8AB4-CA4B-40D3-946C-D9770AE85974}">
      <dgm:prSet phldrT="[Текст]" custT="1"/>
      <dgm:spPr>
        <a:solidFill>
          <a:srgbClr val="92D050"/>
        </a:solidFill>
        <a:ln>
          <a:solidFill>
            <a:srgbClr val="92D050"/>
          </a:solidFill>
        </a:ln>
      </dgm:spPr>
      <dgm:t>
        <a:bodyPr lIns="0"/>
        <a:lstStyle/>
        <a:p>
          <a:r>
            <a:rPr lang="ru-RU" sz="1000" b="1" dirty="0">
              <a:solidFill>
                <a:schemeClr val="tx1"/>
              </a:solidFill>
            </a:rPr>
            <a:t>3-й этап ИТОГОВАЯ ПРЕЗЕНТАЦИЯ</a:t>
          </a:r>
        </a:p>
      </dgm:t>
    </dgm:pt>
    <dgm:pt modelId="{BA377580-8114-469C-A00D-D1D2E2C4BFFE}" type="parTrans" cxnId="{F7860D01-08BA-4322-9FC6-686FB5DA79A4}">
      <dgm:prSet/>
      <dgm:spPr/>
      <dgm:t>
        <a:bodyPr/>
        <a:lstStyle/>
        <a:p>
          <a:endParaRPr lang="ru-RU"/>
        </a:p>
      </dgm:t>
    </dgm:pt>
    <dgm:pt modelId="{47320CBD-094F-456B-BB85-48E86A4D8387}" type="sibTrans" cxnId="{F7860D01-08BA-4322-9FC6-686FB5DA79A4}">
      <dgm:prSet/>
      <dgm:spPr/>
      <dgm:t>
        <a:bodyPr/>
        <a:lstStyle/>
        <a:p>
          <a:endParaRPr lang="ru-RU"/>
        </a:p>
      </dgm:t>
    </dgm:pt>
    <dgm:pt modelId="{8A6727A1-FD5A-4F1B-AF43-1C7B1A6D5343}">
      <dgm:prSet phldrT="[Текст]" custT="1"/>
      <dgm:spPr>
        <a:solidFill>
          <a:srgbClr val="00B0F0"/>
        </a:solidFill>
        <a:ln>
          <a:solidFill>
            <a:srgbClr val="00B0F0"/>
          </a:solidFill>
        </a:ln>
      </dgm:spPr>
      <dgm:t>
        <a:bodyPr/>
        <a:lstStyle/>
        <a:p>
          <a:r>
            <a:rPr lang="ru-RU" sz="1000" b="1" dirty="0">
              <a:solidFill>
                <a:schemeClr val="tx1"/>
              </a:solidFill>
            </a:rPr>
            <a:t>14.04.2020 – 20.04.2020 </a:t>
          </a:r>
        </a:p>
      </dgm:t>
    </dgm:pt>
    <dgm:pt modelId="{8EF59A2F-B951-423A-BF1A-4BB919659D16}" type="parTrans" cxnId="{C964F69F-39C3-4911-B9D0-99CC5F8C8C13}">
      <dgm:prSet/>
      <dgm:spPr/>
      <dgm:t>
        <a:bodyPr/>
        <a:lstStyle/>
        <a:p>
          <a:endParaRPr lang="ru-RU"/>
        </a:p>
      </dgm:t>
    </dgm:pt>
    <dgm:pt modelId="{757C451D-8457-4F7A-B427-C01162D5420A}" type="sibTrans" cxnId="{C964F69F-39C3-4911-B9D0-99CC5F8C8C13}">
      <dgm:prSet/>
      <dgm:spPr/>
      <dgm:t>
        <a:bodyPr/>
        <a:lstStyle/>
        <a:p>
          <a:endParaRPr lang="ru-RU"/>
        </a:p>
      </dgm:t>
    </dgm:pt>
    <dgm:pt modelId="{BA009BFB-DB8D-40CF-8FC7-EE784496C6E0}">
      <dgm:prSet phldrT="[Текст]" custT="1"/>
      <dgm:spPr>
        <a:solidFill>
          <a:schemeClr val="accent4">
            <a:lumMod val="60000"/>
            <a:lumOff val="40000"/>
          </a:schemeClr>
        </a:solidFill>
        <a:ln>
          <a:solidFill>
            <a:schemeClr val="accent4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000" b="1" dirty="0">
              <a:solidFill>
                <a:schemeClr val="tx1"/>
              </a:solidFill>
            </a:rPr>
            <a:t>Презентация проектов, награждение победителей по каждой из номинаций</a:t>
          </a:r>
        </a:p>
      </dgm:t>
    </dgm:pt>
    <dgm:pt modelId="{6CAEA738-0E00-4D8C-9A27-F8A26CFC4592}" type="parTrans" cxnId="{E9C566D7-3E61-45CD-BD1D-131622138372}">
      <dgm:prSet/>
      <dgm:spPr/>
      <dgm:t>
        <a:bodyPr/>
        <a:lstStyle/>
        <a:p>
          <a:endParaRPr lang="ru-RU"/>
        </a:p>
      </dgm:t>
    </dgm:pt>
    <dgm:pt modelId="{72F64B40-3D90-4108-9BBE-B5BBB88B9C96}" type="sibTrans" cxnId="{E9C566D7-3E61-45CD-BD1D-131622138372}">
      <dgm:prSet/>
      <dgm:spPr/>
      <dgm:t>
        <a:bodyPr/>
        <a:lstStyle/>
        <a:p>
          <a:endParaRPr lang="ru-RU"/>
        </a:p>
      </dgm:t>
    </dgm:pt>
    <dgm:pt modelId="{9E049AE1-38ED-41FB-8DD2-9BDED98D3431}" type="pres">
      <dgm:prSet presAssocID="{BA4A3405-FD49-4536-B804-5184F3F972D0}" presName="Name0" presStyleCnt="0">
        <dgm:presLayoutVars>
          <dgm:dir/>
          <dgm:animLvl val="lvl"/>
          <dgm:resizeHandles val="exact"/>
        </dgm:presLayoutVars>
      </dgm:prSet>
      <dgm:spPr/>
    </dgm:pt>
    <dgm:pt modelId="{FE07E6EB-60E0-455F-B906-077C565CC623}" type="pres">
      <dgm:prSet presAssocID="{6B0F8AB4-CA4B-40D3-946C-D9770AE85974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6DDA2C89-514D-40DA-B5D4-7A309A333B8D}" type="pres">
      <dgm:prSet presAssocID="{47320CBD-094F-456B-BB85-48E86A4D8387}" presName="parTxOnlySpace" presStyleCnt="0"/>
      <dgm:spPr/>
    </dgm:pt>
    <dgm:pt modelId="{21AAB2A7-6B9A-4148-BD37-C81EA29C9FE5}" type="pres">
      <dgm:prSet presAssocID="{8A6727A1-FD5A-4F1B-AF43-1C7B1A6D5343}" presName="parTxOnly" presStyleLbl="node1" presStyleIdx="1" presStyleCnt="3" custScaleX="92885">
        <dgm:presLayoutVars>
          <dgm:chMax val="0"/>
          <dgm:chPref val="0"/>
          <dgm:bulletEnabled val="1"/>
        </dgm:presLayoutVars>
      </dgm:prSet>
      <dgm:spPr/>
    </dgm:pt>
    <dgm:pt modelId="{3A503DE5-C6D3-45C3-9693-352D827AAFE1}" type="pres">
      <dgm:prSet presAssocID="{757C451D-8457-4F7A-B427-C01162D5420A}" presName="parTxOnlySpace" presStyleCnt="0"/>
      <dgm:spPr/>
    </dgm:pt>
    <dgm:pt modelId="{81CC1541-3FAF-46A7-B550-2114BC26A742}" type="pres">
      <dgm:prSet presAssocID="{BA009BFB-DB8D-40CF-8FC7-EE784496C6E0}" presName="parTxOnly" presStyleLbl="node1" presStyleIdx="2" presStyleCnt="3" custScaleX="181210">
        <dgm:presLayoutVars>
          <dgm:chMax val="0"/>
          <dgm:chPref val="0"/>
          <dgm:bulletEnabled val="1"/>
        </dgm:presLayoutVars>
      </dgm:prSet>
      <dgm:spPr/>
    </dgm:pt>
  </dgm:ptLst>
  <dgm:cxnLst>
    <dgm:cxn modelId="{F7860D01-08BA-4322-9FC6-686FB5DA79A4}" srcId="{BA4A3405-FD49-4536-B804-5184F3F972D0}" destId="{6B0F8AB4-CA4B-40D3-946C-D9770AE85974}" srcOrd="0" destOrd="0" parTransId="{BA377580-8114-469C-A00D-D1D2E2C4BFFE}" sibTransId="{47320CBD-094F-456B-BB85-48E86A4D8387}"/>
    <dgm:cxn modelId="{6D4E796D-4FFE-44E3-8962-3A46811C699E}" type="presOf" srcId="{6B0F8AB4-CA4B-40D3-946C-D9770AE85974}" destId="{FE07E6EB-60E0-455F-B906-077C565CC623}" srcOrd="0" destOrd="0" presId="urn:microsoft.com/office/officeart/2005/8/layout/chevron1"/>
    <dgm:cxn modelId="{C964F69F-39C3-4911-B9D0-99CC5F8C8C13}" srcId="{BA4A3405-FD49-4536-B804-5184F3F972D0}" destId="{8A6727A1-FD5A-4F1B-AF43-1C7B1A6D5343}" srcOrd="1" destOrd="0" parTransId="{8EF59A2F-B951-423A-BF1A-4BB919659D16}" sibTransId="{757C451D-8457-4F7A-B427-C01162D5420A}"/>
    <dgm:cxn modelId="{45009FA3-5D57-4B01-B31D-0BEA6551AEE1}" type="presOf" srcId="{8A6727A1-FD5A-4F1B-AF43-1C7B1A6D5343}" destId="{21AAB2A7-6B9A-4148-BD37-C81EA29C9FE5}" srcOrd="0" destOrd="0" presId="urn:microsoft.com/office/officeart/2005/8/layout/chevron1"/>
    <dgm:cxn modelId="{E9C566D7-3E61-45CD-BD1D-131622138372}" srcId="{BA4A3405-FD49-4536-B804-5184F3F972D0}" destId="{BA009BFB-DB8D-40CF-8FC7-EE784496C6E0}" srcOrd="2" destOrd="0" parTransId="{6CAEA738-0E00-4D8C-9A27-F8A26CFC4592}" sibTransId="{72F64B40-3D90-4108-9BBE-B5BBB88B9C96}"/>
    <dgm:cxn modelId="{9DD9DCE0-5D4D-47CE-BAF3-A1FC03AC697E}" type="presOf" srcId="{BA009BFB-DB8D-40CF-8FC7-EE784496C6E0}" destId="{81CC1541-3FAF-46A7-B550-2114BC26A742}" srcOrd="0" destOrd="0" presId="urn:microsoft.com/office/officeart/2005/8/layout/chevron1"/>
    <dgm:cxn modelId="{173588FE-124C-42AC-8D15-755C2A8FC2D8}" type="presOf" srcId="{BA4A3405-FD49-4536-B804-5184F3F972D0}" destId="{9E049AE1-38ED-41FB-8DD2-9BDED98D3431}" srcOrd="0" destOrd="0" presId="urn:microsoft.com/office/officeart/2005/8/layout/chevron1"/>
    <dgm:cxn modelId="{B815CC97-C4DB-4335-B7EB-FCF55CADEFDC}" type="presParOf" srcId="{9E049AE1-38ED-41FB-8DD2-9BDED98D3431}" destId="{FE07E6EB-60E0-455F-B906-077C565CC623}" srcOrd="0" destOrd="0" presId="urn:microsoft.com/office/officeart/2005/8/layout/chevron1"/>
    <dgm:cxn modelId="{FB68600B-3DE6-49D7-AB66-32A9ABE99E30}" type="presParOf" srcId="{9E049AE1-38ED-41FB-8DD2-9BDED98D3431}" destId="{6DDA2C89-514D-40DA-B5D4-7A309A333B8D}" srcOrd="1" destOrd="0" presId="urn:microsoft.com/office/officeart/2005/8/layout/chevron1"/>
    <dgm:cxn modelId="{68D8F853-B3F7-4852-A800-601497750359}" type="presParOf" srcId="{9E049AE1-38ED-41FB-8DD2-9BDED98D3431}" destId="{21AAB2A7-6B9A-4148-BD37-C81EA29C9FE5}" srcOrd="2" destOrd="0" presId="urn:microsoft.com/office/officeart/2005/8/layout/chevron1"/>
    <dgm:cxn modelId="{FA080BB5-DA6B-4914-944B-DEE6BAB9FD98}" type="presParOf" srcId="{9E049AE1-38ED-41FB-8DD2-9BDED98D3431}" destId="{3A503DE5-C6D3-45C3-9693-352D827AAFE1}" srcOrd="3" destOrd="0" presId="urn:microsoft.com/office/officeart/2005/8/layout/chevron1"/>
    <dgm:cxn modelId="{A42DD616-3BDA-45B9-B48D-2B7B8AC622B4}" type="presParOf" srcId="{9E049AE1-38ED-41FB-8DD2-9BDED98D3431}" destId="{81CC1541-3FAF-46A7-B550-2114BC26A742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07E6EB-60E0-455F-B906-077C565CC623}">
      <dsp:nvSpPr>
        <dsp:cNvPr id="0" name=""/>
        <dsp:cNvSpPr/>
      </dsp:nvSpPr>
      <dsp:spPr>
        <a:xfrm>
          <a:off x="1619" y="59065"/>
          <a:ext cx="1406383" cy="562553"/>
        </a:xfrm>
        <a:prstGeom prst="chevron">
          <a:avLst/>
        </a:prstGeom>
        <a:solidFill>
          <a:srgbClr val="92D050"/>
        </a:solidFill>
        <a:ln w="1270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>
              <a:solidFill>
                <a:schemeClr val="tx1"/>
              </a:solidFill>
            </a:rPr>
            <a:t>1-й этап ЗАОЧНЫЙ ОТБОР</a:t>
          </a:r>
        </a:p>
      </dsp:txBody>
      <dsp:txXfrm>
        <a:off x="282896" y="59065"/>
        <a:ext cx="843830" cy="562553"/>
      </dsp:txXfrm>
    </dsp:sp>
    <dsp:sp modelId="{21AAB2A7-6B9A-4148-BD37-C81EA29C9FE5}">
      <dsp:nvSpPr>
        <dsp:cNvPr id="0" name=""/>
        <dsp:cNvSpPr/>
      </dsp:nvSpPr>
      <dsp:spPr>
        <a:xfrm>
          <a:off x="1267364" y="59065"/>
          <a:ext cx="1306319" cy="562553"/>
        </a:xfrm>
        <a:prstGeom prst="chevron">
          <a:avLst/>
        </a:prstGeom>
        <a:solidFill>
          <a:srgbClr val="00B0F0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>
              <a:solidFill>
                <a:schemeClr val="tx1"/>
              </a:solidFill>
            </a:rPr>
            <a:t>10.02.2020 – 31.03.2020</a:t>
          </a:r>
        </a:p>
      </dsp:txBody>
      <dsp:txXfrm>
        <a:off x="1548641" y="59065"/>
        <a:ext cx="743766" cy="562553"/>
      </dsp:txXfrm>
    </dsp:sp>
    <dsp:sp modelId="{81CC1541-3FAF-46A7-B550-2114BC26A742}">
      <dsp:nvSpPr>
        <dsp:cNvPr id="0" name=""/>
        <dsp:cNvSpPr/>
      </dsp:nvSpPr>
      <dsp:spPr>
        <a:xfrm>
          <a:off x="2433045" y="59065"/>
          <a:ext cx="2548508" cy="562553"/>
        </a:xfrm>
        <a:prstGeom prst="chevron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accent4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>
              <a:solidFill>
                <a:schemeClr val="tx1"/>
              </a:solidFill>
            </a:rPr>
            <a:t>Прием и рассмотрение проектов, экспертная оценка, отбор проектов для следующего этапа</a:t>
          </a:r>
        </a:p>
      </dsp:txBody>
      <dsp:txXfrm>
        <a:off x="2714322" y="59065"/>
        <a:ext cx="1985955" cy="5625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07E6EB-60E0-455F-B906-077C565CC623}">
      <dsp:nvSpPr>
        <dsp:cNvPr id="0" name=""/>
        <dsp:cNvSpPr/>
      </dsp:nvSpPr>
      <dsp:spPr>
        <a:xfrm>
          <a:off x="1619" y="59065"/>
          <a:ext cx="1406383" cy="562553"/>
        </a:xfrm>
        <a:prstGeom prst="chevron">
          <a:avLst/>
        </a:prstGeom>
        <a:solidFill>
          <a:srgbClr val="92D050"/>
        </a:solidFill>
        <a:ln w="1270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>
              <a:solidFill>
                <a:schemeClr val="tx1"/>
              </a:solidFill>
            </a:rPr>
            <a:t>2-й этап РАБОТА С ЭКСПЕРТАМИ</a:t>
          </a:r>
        </a:p>
      </dsp:txBody>
      <dsp:txXfrm>
        <a:off x="282896" y="59065"/>
        <a:ext cx="843830" cy="562553"/>
      </dsp:txXfrm>
    </dsp:sp>
    <dsp:sp modelId="{21AAB2A7-6B9A-4148-BD37-C81EA29C9FE5}">
      <dsp:nvSpPr>
        <dsp:cNvPr id="0" name=""/>
        <dsp:cNvSpPr/>
      </dsp:nvSpPr>
      <dsp:spPr>
        <a:xfrm>
          <a:off x="1267364" y="59065"/>
          <a:ext cx="1306319" cy="562553"/>
        </a:xfrm>
        <a:prstGeom prst="chevron">
          <a:avLst/>
        </a:prstGeom>
        <a:solidFill>
          <a:srgbClr val="00B0F0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>
              <a:solidFill>
                <a:schemeClr val="tx1"/>
              </a:solidFill>
            </a:rPr>
            <a:t>01.04.2020 – 13.04.2020</a:t>
          </a:r>
        </a:p>
      </dsp:txBody>
      <dsp:txXfrm>
        <a:off x="1548641" y="59065"/>
        <a:ext cx="743766" cy="562553"/>
      </dsp:txXfrm>
    </dsp:sp>
    <dsp:sp modelId="{81CC1541-3FAF-46A7-B550-2114BC26A742}">
      <dsp:nvSpPr>
        <dsp:cNvPr id="0" name=""/>
        <dsp:cNvSpPr/>
      </dsp:nvSpPr>
      <dsp:spPr>
        <a:xfrm>
          <a:off x="2433045" y="59065"/>
          <a:ext cx="2548508" cy="562553"/>
        </a:xfrm>
        <a:prstGeom prst="chevron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accent4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>
              <a:solidFill>
                <a:schemeClr val="tx1"/>
              </a:solidFill>
            </a:rPr>
            <a:t>Доработка проектов участниками команд с преподавателями и студентами ГУУ для их подготовки к защите</a:t>
          </a:r>
        </a:p>
      </dsp:txBody>
      <dsp:txXfrm>
        <a:off x="2714322" y="59065"/>
        <a:ext cx="1985955" cy="5625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07E6EB-60E0-455F-B906-077C565CC623}">
      <dsp:nvSpPr>
        <dsp:cNvPr id="0" name=""/>
        <dsp:cNvSpPr/>
      </dsp:nvSpPr>
      <dsp:spPr>
        <a:xfrm>
          <a:off x="1619" y="59065"/>
          <a:ext cx="1406383" cy="562553"/>
        </a:xfrm>
        <a:prstGeom prst="chevron">
          <a:avLst/>
        </a:prstGeom>
        <a:solidFill>
          <a:srgbClr val="92D050"/>
        </a:solidFill>
        <a:ln w="1270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>
              <a:solidFill>
                <a:schemeClr val="tx1"/>
              </a:solidFill>
            </a:rPr>
            <a:t>3-й этап ИТОГОВАЯ ПРЕЗЕНТАЦИЯ</a:t>
          </a:r>
        </a:p>
      </dsp:txBody>
      <dsp:txXfrm>
        <a:off x="282896" y="59065"/>
        <a:ext cx="843830" cy="562553"/>
      </dsp:txXfrm>
    </dsp:sp>
    <dsp:sp modelId="{21AAB2A7-6B9A-4148-BD37-C81EA29C9FE5}">
      <dsp:nvSpPr>
        <dsp:cNvPr id="0" name=""/>
        <dsp:cNvSpPr/>
      </dsp:nvSpPr>
      <dsp:spPr>
        <a:xfrm>
          <a:off x="1267364" y="59065"/>
          <a:ext cx="1306319" cy="562553"/>
        </a:xfrm>
        <a:prstGeom prst="chevron">
          <a:avLst/>
        </a:prstGeom>
        <a:solidFill>
          <a:srgbClr val="00B0F0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>
              <a:solidFill>
                <a:schemeClr val="tx1"/>
              </a:solidFill>
            </a:rPr>
            <a:t>14.04.2020 – 20.04.2020 </a:t>
          </a:r>
        </a:p>
      </dsp:txBody>
      <dsp:txXfrm>
        <a:off x="1548641" y="59065"/>
        <a:ext cx="743766" cy="562553"/>
      </dsp:txXfrm>
    </dsp:sp>
    <dsp:sp modelId="{81CC1541-3FAF-46A7-B550-2114BC26A742}">
      <dsp:nvSpPr>
        <dsp:cNvPr id="0" name=""/>
        <dsp:cNvSpPr/>
      </dsp:nvSpPr>
      <dsp:spPr>
        <a:xfrm>
          <a:off x="2433045" y="59065"/>
          <a:ext cx="2548508" cy="562553"/>
        </a:xfrm>
        <a:prstGeom prst="chevron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accent4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>
              <a:solidFill>
                <a:schemeClr val="tx1"/>
              </a:solidFill>
            </a:rPr>
            <a:t>Презентация проектов, награждение победителей по каждой из номинаций</a:t>
          </a:r>
        </a:p>
      </dsp:txBody>
      <dsp:txXfrm>
        <a:off x="2714322" y="59065"/>
        <a:ext cx="1985955" cy="5625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9574" y="1237197"/>
            <a:ext cx="4528503" cy="2631887"/>
          </a:xfrm>
        </p:spPr>
        <p:txBody>
          <a:bodyPr anchor="b"/>
          <a:lstStyle>
            <a:lvl1pPr algn="ctr">
              <a:defRPr sz="349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5956" y="3970580"/>
            <a:ext cx="3995738" cy="1825171"/>
          </a:xfrm>
        </p:spPr>
        <p:txBody>
          <a:bodyPr/>
          <a:lstStyle>
            <a:lvl1pPr marL="0" indent="0" algn="ctr">
              <a:buNone/>
              <a:defRPr sz="1398"/>
            </a:lvl1pPr>
            <a:lvl2pPr marL="266365" indent="0" algn="ctr">
              <a:buNone/>
              <a:defRPr sz="1165"/>
            </a:lvl2pPr>
            <a:lvl3pPr marL="532729" indent="0" algn="ctr">
              <a:buNone/>
              <a:defRPr sz="1049"/>
            </a:lvl3pPr>
            <a:lvl4pPr marL="799094" indent="0" algn="ctr">
              <a:buNone/>
              <a:defRPr sz="932"/>
            </a:lvl4pPr>
            <a:lvl5pPr marL="1065459" indent="0" algn="ctr">
              <a:buNone/>
              <a:defRPr sz="932"/>
            </a:lvl5pPr>
            <a:lvl6pPr marL="1331824" indent="0" algn="ctr">
              <a:buNone/>
              <a:defRPr sz="932"/>
            </a:lvl6pPr>
            <a:lvl7pPr marL="1598188" indent="0" algn="ctr">
              <a:buNone/>
              <a:defRPr sz="932"/>
            </a:lvl7pPr>
            <a:lvl8pPr marL="1864553" indent="0" algn="ctr">
              <a:buNone/>
              <a:defRPr sz="932"/>
            </a:lvl8pPr>
            <a:lvl9pPr marL="2130918" indent="0" algn="ctr">
              <a:buNone/>
              <a:defRPr sz="932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E8B5-55A5-407E-BBDC-7E5AA8208707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40D0-A645-4DFE-AA38-70340C2210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349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E8B5-55A5-407E-BBDC-7E5AA8208707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40D0-A645-4DFE-AA38-70340C2210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901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2600" y="402483"/>
            <a:ext cx="1148775" cy="64064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6276" y="402483"/>
            <a:ext cx="3379728" cy="64064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E8B5-55A5-407E-BBDC-7E5AA8208707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40D0-A645-4DFE-AA38-70340C2210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227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E8B5-55A5-407E-BBDC-7E5AA8208707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40D0-A645-4DFE-AA38-70340C2210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623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501" y="1884671"/>
            <a:ext cx="4595098" cy="3144614"/>
          </a:xfrm>
        </p:spPr>
        <p:txBody>
          <a:bodyPr anchor="b"/>
          <a:lstStyle>
            <a:lvl1pPr>
              <a:defRPr sz="349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3501" y="5059035"/>
            <a:ext cx="4595098" cy="1653678"/>
          </a:xfrm>
        </p:spPr>
        <p:txBody>
          <a:bodyPr/>
          <a:lstStyle>
            <a:lvl1pPr marL="0" indent="0">
              <a:buNone/>
              <a:defRPr sz="1398">
                <a:solidFill>
                  <a:schemeClr val="tx1"/>
                </a:solidFill>
              </a:defRPr>
            </a:lvl1pPr>
            <a:lvl2pPr marL="266365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2pPr>
            <a:lvl3pPr marL="532729" indent="0">
              <a:buNone/>
              <a:defRPr sz="1049">
                <a:solidFill>
                  <a:schemeClr val="tx1">
                    <a:tint val="75000"/>
                  </a:schemeClr>
                </a:solidFill>
              </a:defRPr>
            </a:lvl3pPr>
            <a:lvl4pPr marL="799094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4pPr>
            <a:lvl5pPr marL="1065459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5pPr>
            <a:lvl6pPr marL="1331824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6pPr>
            <a:lvl7pPr marL="1598188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7pPr>
            <a:lvl8pPr marL="1864553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8pPr>
            <a:lvl9pPr marL="2130918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E8B5-55A5-407E-BBDC-7E5AA8208707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40D0-A645-4DFE-AA38-70340C2210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88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276" y="2012414"/>
            <a:ext cx="226425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97123" y="2012414"/>
            <a:ext cx="226425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E8B5-55A5-407E-BBDC-7E5AA8208707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40D0-A645-4DFE-AA38-70340C2210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009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402484"/>
            <a:ext cx="4595098" cy="146118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971" y="1853171"/>
            <a:ext cx="2253845" cy="908210"/>
          </a:xfrm>
        </p:spPr>
        <p:txBody>
          <a:bodyPr anchor="b"/>
          <a:lstStyle>
            <a:lvl1pPr marL="0" indent="0">
              <a:buNone/>
              <a:defRPr sz="1398" b="1"/>
            </a:lvl1pPr>
            <a:lvl2pPr marL="266365" indent="0">
              <a:buNone/>
              <a:defRPr sz="1165" b="1"/>
            </a:lvl2pPr>
            <a:lvl3pPr marL="532729" indent="0">
              <a:buNone/>
              <a:defRPr sz="1049" b="1"/>
            </a:lvl3pPr>
            <a:lvl4pPr marL="799094" indent="0">
              <a:buNone/>
              <a:defRPr sz="932" b="1"/>
            </a:lvl4pPr>
            <a:lvl5pPr marL="1065459" indent="0">
              <a:buNone/>
              <a:defRPr sz="932" b="1"/>
            </a:lvl5pPr>
            <a:lvl6pPr marL="1331824" indent="0">
              <a:buNone/>
              <a:defRPr sz="932" b="1"/>
            </a:lvl6pPr>
            <a:lvl7pPr marL="1598188" indent="0">
              <a:buNone/>
              <a:defRPr sz="932" b="1"/>
            </a:lvl7pPr>
            <a:lvl8pPr marL="1864553" indent="0">
              <a:buNone/>
              <a:defRPr sz="932" b="1"/>
            </a:lvl8pPr>
            <a:lvl9pPr marL="2130918" indent="0">
              <a:buNone/>
              <a:defRPr sz="93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6971" y="2761381"/>
            <a:ext cx="2253845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97123" y="1853171"/>
            <a:ext cx="2264945" cy="908210"/>
          </a:xfrm>
        </p:spPr>
        <p:txBody>
          <a:bodyPr anchor="b"/>
          <a:lstStyle>
            <a:lvl1pPr marL="0" indent="0">
              <a:buNone/>
              <a:defRPr sz="1398" b="1"/>
            </a:lvl1pPr>
            <a:lvl2pPr marL="266365" indent="0">
              <a:buNone/>
              <a:defRPr sz="1165" b="1"/>
            </a:lvl2pPr>
            <a:lvl3pPr marL="532729" indent="0">
              <a:buNone/>
              <a:defRPr sz="1049" b="1"/>
            </a:lvl3pPr>
            <a:lvl4pPr marL="799094" indent="0">
              <a:buNone/>
              <a:defRPr sz="932" b="1"/>
            </a:lvl4pPr>
            <a:lvl5pPr marL="1065459" indent="0">
              <a:buNone/>
              <a:defRPr sz="932" b="1"/>
            </a:lvl5pPr>
            <a:lvl6pPr marL="1331824" indent="0">
              <a:buNone/>
              <a:defRPr sz="932" b="1"/>
            </a:lvl6pPr>
            <a:lvl7pPr marL="1598188" indent="0">
              <a:buNone/>
              <a:defRPr sz="932" b="1"/>
            </a:lvl7pPr>
            <a:lvl8pPr marL="1864553" indent="0">
              <a:buNone/>
              <a:defRPr sz="932" b="1"/>
            </a:lvl8pPr>
            <a:lvl9pPr marL="2130918" indent="0">
              <a:buNone/>
              <a:defRPr sz="93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97123" y="2761381"/>
            <a:ext cx="2264945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E8B5-55A5-407E-BBDC-7E5AA8208707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40D0-A645-4DFE-AA38-70340C2210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050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E8B5-55A5-407E-BBDC-7E5AA8208707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40D0-A645-4DFE-AA38-70340C2210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66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E8B5-55A5-407E-BBDC-7E5AA8208707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40D0-A645-4DFE-AA38-70340C2210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992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503978"/>
            <a:ext cx="1718306" cy="1763924"/>
          </a:xfrm>
        </p:spPr>
        <p:txBody>
          <a:bodyPr anchor="b"/>
          <a:lstStyle>
            <a:lvl1pPr>
              <a:defRPr sz="186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4945" y="1088455"/>
            <a:ext cx="2697123" cy="5372269"/>
          </a:xfrm>
        </p:spPr>
        <p:txBody>
          <a:bodyPr/>
          <a:lstStyle>
            <a:lvl1pPr>
              <a:defRPr sz="1864"/>
            </a:lvl1pPr>
            <a:lvl2pPr>
              <a:defRPr sz="1631"/>
            </a:lvl2pPr>
            <a:lvl3pPr>
              <a:defRPr sz="1398"/>
            </a:lvl3pPr>
            <a:lvl4pPr>
              <a:defRPr sz="1165"/>
            </a:lvl4pPr>
            <a:lvl5pPr>
              <a:defRPr sz="1165"/>
            </a:lvl5pPr>
            <a:lvl6pPr>
              <a:defRPr sz="1165"/>
            </a:lvl6pPr>
            <a:lvl7pPr>
              <a:defRPr sz="1165"/>
            </a:lvl7pPr>
            <a:lvl8pPr>
              <a:defRPr sz="1165"/>
            </a:lvl8pPr>
            <a:lvl9pPr>
              <a:defRPr sz="116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70" y="2267902"/>
            <a:ext cx="1718306" cy="4201570"/>
          </a:xfrm>
        </p:spPr>
        <p:txBody>
          <a:bodyPr/>
          <a:lstStyle>
            <a:lvl1pPr marL="0" indent="0">
              <a:buNone/>
              <a:defRPr sz="932"/>
            </a:lvl1pPr>
            <a:lvl2pPr marL="266365" indent="0">
              <a:buNone/>
              <a:defRPr sz="816"/>
            </a:lvl2pPr>
            <a:lvl3pPr marL="532729" indent="0">
              <a:buNone/>
              <a:defRPr sz="699"/>
            </a:lvl3pPr>
            <a:lvl4pPr marL="799094" indent="0">
              <a:buNone/>
              <a:defRPr sz="583"/>
            </a:lvl4pPr>
            <a:lvl5pPr marL="1065459" indent="0">
              <a:buNone/>
              <a:defRPr sz="583"/>
            </a:lvl5pPr>
            <a:lvl6pPr marL="1331824" indent="0">
              <a:buNone/>
              <a:defRPr sz="583"/>
            </a:lvl6pPr>
            <a:lvl7pPr marL="1598188" indent="0">
              <a:buNone/>
              <a:defRPr sz="583"/>
            </a:lvl7pPr>
            <a:lvl8pPr marL="1864553" indent="0">
              <a:buNone/>
              <a:defRPr sz="583"/>
            </a:lvl8pPr>
            <a:lvl9pPr marL="2130918" indent="0">
              <a:buNone/>
              <a:defRPr sz="58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E8B5-55A5-407E-BBDC-7E5AA8208707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40D0-A645-4DFE-AA38-70340C2210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627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503978"/>
            <a:ext cx="1718306" cy="1763924"/>
          </a:xfrm>
        </p:spPr>
        <p:txBody>
          <a:bodyPr anchor="b"/>
          <a:lstStyle>
            <a:lvl1pPr>
              <a:defRPr sz="186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64945" y="1088455"/>
            <a:ext cx="2697123" cy="5372269"/>
          </a:xfrm>
        </p:spPr>
        <p:txBody>
          <a:bodyPr anchor="t"/>
          <a:lstStyle>
            <a:lvl1pPr marL="0" indent="0">
              <a:buNone/>
              <a:defRPr sz="1864"/>
            </a:lvl1pPr>
            <a:lvl2pPr marL="266365" indent="0">
              <a:buNone/>
              <a:defRPr sz="1631"/>
            </a:lvl2pPr>
            <a:lvl3pPr marL="532729" indent="0">
              <a:buNone/>
              <a:defRPr sz="1398"/>
            </a:lvl3pPr>
            <a:lvl4pPr marL="799094" indent="0">
              <a:buNone/>
              <a:defRPr sz="1165"/>
            </a:lvl4pPr>
            <a:lvl5pPr marL="1065459" indent="0">
              <a:buNone/>
              <a:defRPr sz="1165"/>
            </a:lvl5pPr>
            <a:lvl6pPr marL="1331824" indent="0">
              <a:buNone/>
              <a:defRPr sz="1165"/>
            </a:lvl6pPr>
            <a:lvl7pPr marL="1598188" indent="0">
              <a:buNone/>
              <a:defRPr sz="1165"/>
            </a:lvl7pPr>
            <a:lvl8pPr marL="1864553" indent="0">
              <a:buNone/>
              <a:defRPr sz="1165"/>
            </a:lvl8pPr>
            <a:lvl9pPr marL="2130918" indent="0">
              <a:buNone/>
              <a:defRPr sz="1165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70" y="2267902"/>
            <a:ext cx="1718306" cy="4201570"/>
          </a:xfrm>
        </p:spPr>
        <p:txBody>
          <a:bodyPr/>
          <a:lstStyle>
            <a:lvl1pPr marL="0" indent="0">
              <a:buNone/>
              <a:defRPr sz="932"/>
            </a:lvl1pPr>
            <a:lvl2pPr marL="266365" indent="0">
              <a:buNone/>
              <a:defRPr sz="816"/>
            </a:lvl2pPr>
            <a:lvl3pPr marL="532729" indent="0">
              <a:buNone/>
              <a:defRPr sz="699"/>
            </a:lvl3pPr>
            <a:lvl4pPr marL="799094" indent="0">
              <a:buNone/>
              <a:defRPr sz="583"/>
            </a:lvl4pPr>
            <a:lvl5pPr marL="1065459" indent="0">
              <a:buNone/>
              <a:defRPr sz="583"/>
            </a:lvl5pPr>
            <a:lvl6pPr marL="1331824" indent="0">
              <a:buNone/>
              <a:defRPr sz="583"/>
            </a:lvl6pPr>
            <a:lvl7pPr marL="1598188" indent="0">
              <a:buNone/>
              <a:defRPr sz="583"/>
            </a:lvl7pPr>
            <a:lvl8pPr marL="1864553" indent="0">
              <a:buNone/>
              <a:defRPr sz="583"/>
            </a:lvl8pPr>
            <a:lvl9pPr marL="2130918" indent="0">
              <a:buNone/>
              <a:defRPr sz="58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E8B5-55A5-407E-BBDC-7E5AA8208707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40D0-A645-4DFE-AA38-70340C2210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432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276" y="402484"/>
            <a:ext cx="4595098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276" y="2012414"/>
            <a:ext cx="4595098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276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8E8B5-55A5-407E-BBDC-7E5AA8208707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4784" y="7006700"/>
            <a:ext cx="179808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2653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240D0-A645-4DFE-AA38-70340C2210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242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32729" rtl="0" eaLnBrk="1" latinLnBrk="0" hangingPunct="1">
        <a:lnSpc>
          <a:spcPct val="90000"/>
        </a:lnSpc>
        <a:spcBef>
          <a:spcPct val="0"/>
        </a:spcBef>
        <a:buNone/>
        <a:defRPr sz="25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182" indent="-133182" algn="l" defTabSz="532729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1631" kern="1200">
          <a:solidFill>
            <a:schemeClr val="tx1"/>
          </a:solidFill>
          <a:latin typeface="+mn-lt"/>
          <a:ea typeface="+mn-ea"/>
          <a:cs typeface="+mn-cs"/>
        </a:defRPr>
      </a:lvl1pPr>
      <a:lvl2pPr marL="39954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665912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165" kern="1200">
          <a:solidFill>
            <a:schemeClr val="tx1"/>
          </a:solidFill>
          <a:latin typeface="+mn-lt"/>
          <a:ea typeface="+mn-ea"/>
          <a:cs typeface="+mn-cs"/>
        </a:defRPr>
      </a:lvl3pPr>
      <a:lvl4pPr marL="93227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19864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465006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73137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997735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264100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1pPr>
      <a:lvl2pPr marL="266365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53272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3pPr>
      <a:lvl4pPr marL="79909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06545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33182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59818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864553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13091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image" Target="../media/image2.png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19" Type="http://schemas.openxmlformats.org/officeDocument/2006/relationships/image" Target="../media/image4.png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1BE2A3D-A6E3-4AC1-B59B-ABD63A8954B2}"/>
              </a:ext>
            </a:extLst>
          </p:cNvPr>
          <p:cNvSpPr/>
          <p:nvPr/>
        </p:nvSpPr>
        <p:spPr>
          <a:xfrm>
            <a:off x="0" y="0"/>
            <a:ext cx="5327650" cy="75596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CAD43F8-EE85-4166-8A14-9A3EBA1DF93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22559" t="12398" r="12271" b="22599"/>
          <a:stretch/>
        </p:blipFill>
        <p:spPr>
          <a:xfrm>
            <a:off x="-11376" y="0"/>
            <a:ext cx="5339026" cy="532534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226F1C7-BB76-4C39-B58C-0E2F0F693102}"/>
              </a:ext>
            </a:extLst>
          </p:cNvPr>
          <p:cNvSpPr txBox="1"/>
          <p:nvPr/>
        </p:nvSpPr>
        <p:spPr>
          <a:xfrm>
            <a:off x="-11377" y="5325341"/>
            <a:ext cx="533902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4F2270"/>
                </a:solidFill>
              </a:rPr>
              <a:t>КОНКУРС ШКОЛЬНЫХ ПРОЕКТОВ «</a:t>
            </a:r>
            <a:r>
              <a:rPr lang="en-US" sz="4400" b="1" dirty="0">
                <a:solidFill>
                  <a:srgbClr val="4F2270"/>
                </a:solidFill>
              </a:rPr>
              <a:t>PRO</a:t>
            </a:r>
            <a:r>
              <a:rPr lang="ru-RU" sz="3200" b="1" dirty="0">
                <a:solidFill>
                  <a:srgbClr val="4F2270"/>
                </a:solidFill>
              </a:rPr>
              <a:t>ПРОЕКТ»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829696-C865-4C3E-AA0E-A4EF9C4BAFAC}"/>
              </a:ext>
            </a:extLst>
          </p:cNvPr>
          <p:cNvSpPr txBox="1"/>
          <p:nvPr/>
        </p:nvSpPr>
        <p:spPr>
          <a:xfrm>
            <a:off x="-11377" y="6587225"/>
            <a:ext cx="5327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4F2270"/>
                </a:solidFill>
              </a:rPr>
              <a:t>+ 4 ДОПОЛНИТЕЛЬНЫХ БАЛЛА К ЕГЭ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2274332-716C-494A-B702-965B6C96C4A9}"/>
              </a:ext>
            </a:extLst>
          </p:cNvPr>
          <p:cNvSpPr txBox="1"/>
          <p:nvPr/>
        </p:nvSpPr>
        <p:spPr>
          <a:xfrm>
            <a:off x="0" y="7048890"/>
            <a:ext cx="5327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4F2270"/>
                </a:solidFill>
              </a:rPr>
              <a:t>www.up-guu.com</a:t>
            </a:r>
            <a:endParaRPr lang="ru-RU" sz="2400" b="1" dirty="0">
              <a:solidFill>
                <a:srgbClr val="4F22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898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1BE2A3D-A6E3-4AC1-B59B-ABD63A8954B2}"/>
              </a:ext>
            </a:extLst>
          </p:cNvPr>
          <p:cNvSpPr/>
          <p:nvPr/>
        </p:nvSpPr>
        <p:spPr>
          <a:xfrm>
            <a:off x="0" y="-1"/>
            <a:ext cx="5327650" cy="75596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CAD43F8-EE85-4166-8A14-9A3EBA1DF93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22559" t="12398" r="12271" b="22599"/>
          <a:stretch/>
        </p:blipFill>
        <p:spPr>
          <a:xfrm>
            <a:off x="3826922" y="53622"/>
            <a:ext cx="801749" cy="79969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9CD8495-2E4C-40CD-97F1-A2CF18F82FA8}"/>
              </a:ext>
            </a:extLst>
          </p:cNvPr>
          <p:cNvSpPr txBox="1"/>
          <p:nvPr/>
        </p:nvSpPr>
        <p:spPr>
          <a:xfrm>
            <a:off x="215895" y="843141"/>
            <a:ext cx="498317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ГОСУДАРСТВЕННЫЙ УНИВЕРСИТЕТ УПРАВЛЕНИЯ</a:t>
            </a:r>
          </a:p>
          <a:p>
            <a:endParaRPr lang="ru-RU" sz="700" dirty="0"/>
          </a:p>
          <a:p>
            <a:pPr algn="ctr"/>
            <a:r>
              <a:rPr lang="ru-RU" sz="1400" dirty="0"/>
              <a:t>приглашает учащихся 9-11 классов общеобразовательных школ и колледжей </a:t>
            </a:r>
          </a:p>
          <a:p>
            <a:pPr algn="ctr"/>
            <a:r>
              <a:rPr lang="ru-RU" sz="1400" dirty="0"/>
              <a:t>принять участие в</a:t>
            </a:r>
          </a:p>
          <a:p>
            <a:pPr algn="ctr"/>
            <a:endParaRPr lang="ru-RU" sz="700" dirty="0"/>
          </a:p>
          <a:p>
            <a:pPr algn="ctr"/>
            <a:r>
              <a:rPr lang="ru-RU" sz="1400" b="1" dirty="0"/>
              <a:t>КОНКУРСЕ ПО ПРОЕКТНОМУ УПРАВЛЕНИЮ СРЕДИ ШКОЛЬНИКОВ «</a:t>
            </a:r>
            <a:r>
              <a:rPr lang="en-US" sz="1400" b="1" dirty="0"/>
              <a:t>PRO</a:t>
            </a:r>
            <a:r>
              <a:rPr lang="ru-RU" sz="1400" b="1" dirty="0"/>
              <a:t>проект»</a:t>
            </a:r>
          </a:p>
          <a:p>
            <a:pPr algn="ctr"/>
            <a:endParaRPr lang="ru-RU" sz="700" dirty="0"/>
          </a:p>
          <a:p>
            <a:pPr algn="ctr"/>
            <a:r>
              <a:rPr lang="ru-RU" sz="1400" b="1" dirty="0"/>
              <a:t>(участники команд-победителей получат 4 дополнительных балла к сумме баллов ЕГЭ при поступлении в ГУУ)</a:t>
            </a:r>
          </a:p>
          <a:p>
            <a:endParaRPr lang="ru-RU" sz="700" dirty="0"/>
          </a:p>
          <a:p>
            <a:r>
              <a:rPr lang="ru-RU" sz="1400" dirty="0"/>
              <a:t>Проектные направления конкурса: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/>
              <a:t>проекты в области </a:t>
            </a:r>
            <a:r>
              <a:rPr lang="en-US" sz="1400" dirty="0"/>
              <a:t>IT </a:t>
            </a:r>
            <a:r>
              <a:rPr lang="ru-RU" sz="1400" dirty="0"/>
              <a:t>и цифровой экономики,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/>
              <a:t>социальные проекты,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/>
              <a:t>проекты в реальном секторе экономики (транспорт, строительство, топливно-энергетический комплекс, машиностроение и др.),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/>
              <a:t>проекты политико-правовой направленности,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/>
              <a:t>культурно-массовые и спортивно-зрелищные проекты,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/>
              <a:t>маркетинговые проекты,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/>
              <a:t>проекты государственного и муниципального управления.</a:t>
            </a:r>
          </a:p>
        </p:txBody>
      </p:sp>
      <p:graphicFrame>
        <p:nvGraphicFramePr>
          <p:cNvPr id="11" name="Схема 10">
            <a:extLst>
              <a:ext uri="{FF2B5EF4-FFF2-40B4-BE49-F238E27FC236}">
                <a16:creationId xmlns:a16="http://schemas.microsoft.com/office/drawing/2014/main" id="{3552F732-0786-4DD7-8C76-D3E5F21D27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0973993"/>
              </p:ext>
            </p:extLst>
          </p:nvPr>
        </p:nvGraphicFramePr>
        <p:xfrm>
          <a:off x="172237" y="5133401"/>
          <a:ext cx="4983173" cy="6806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5" name="Схема 14">
            <a:extLst>
              <a:ext uri="{FF2B5EF4-FFF2-40B4-BE49-F238E27FC236}">
                <a16:creationId xmlns:a16="http://schemas.microsoft.com/office/drawing/2014/main" id="{6F7582AE-7F17-4A51-9B2C-FA309A29E8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14724209"/>
              </p:ext>
            </p:extLst>
          </p:nvPr>
        </p:nvGraphicFramePr>
        <p:xfrm>
          <a:off x="172236" y="5736651"/>
          <a:ext cx="4983173" cy="6806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6" name="Схема 15">
            <a:extLst>
              <a:ext uri="{FF2B5EF4-FFF2-40B4-BE49-F238E27FC236}">
                <a16:creationId xmlns:a16="http://schemas.microsoft.com/office/drawing/2014/main" id="{ADEB8DFE-D839-4287-B5E1-D9FB025271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7703197"/>
              </p:ext>
            </p:extLst>
          </p:nvPr>
        </p:nvGraphicFramePr>
        <p:xfrm>
          <a:off x="172236" y="6339901"/>
          <a:ext cx="4983173" cy="6806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428C5889-067C-4ACA-8BB1-C49573FDF2E4}"/>
              </a:ext>
            </a:extLst>
          </p:cNvPr>
          <p:cNvSpPr txBox="1"/>
          <p:nvPr/>
        </p:nvSpPr>
        <p:spPr>
          <a:xfrm>
            <a:off x="0" y="6955871"/>
            <a:ext cx="532764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/>
              <a:t>Подробная информация о конкурсе на сайте </a:t>
            </a:r>
            <a:r>
              <a:rPr lang="en-US" sz="1000" u="sng" dirty="0"/>
              <a:t>www.up-guu.com</a:t>
            </a:r>
            <a:endParaRPr lang="ru-RU" sz="1000" u="sng" dirty="0"/>
          </a:p>
          <a:p>
            <a:pPr algn="ctr"/>
            <a:r>
              <a:rPr lang="ru-RU" sz="1000" dirty="0"/>
              <a:t>Направляйте свои проекты на почту: </a:t>
            </a:r>
            <a:r>
              <a:rPr lang="en-US" sz="1000" u="sng" dirty="0"/>
              <a:t>proproject2018@yandex.ru</a:t>
            </a:r>
          </a:p>
          <a:p>
            <a:pPr algn="ctr"/>
            <a:r>
              <a:rPr lang="ru-RU" sz="1000" dirty="0"/>
              <a:t>Вопросы по конкурсу: </a:t>
            </a:r>
            <a:r>
              <a:rPr lang="ru-RU" sz="1000" u="sng" dirty="0"/>
              <a:t>Зозуля Антон Валериевич 8-903-102-03-03</a:t>
            </a:r>
          </a:p>
        </p:txBody>
      </p:sp>
      <p:pic>
        <p:nvPicPr>
          <p:cNvPr id="18" name="Picture 20" descr="http://up-guu.com/images/logo_done.png">
            <a:extLst>
              <a:ext uri="{FF2B5EF4-FFF2-40B4-BE49-F238E27FC236}">
                <a16:creationId xmlns:a16="http://schemas.microsoft.com/office/drawing/2014/main" id="{561CFEAB-8F7D-492A-9E9C-0F80217EB04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171" t="37143"/>
          <a:stretch/>
        </p:blipFill>
        <p:spPr bwMode="auto">
          <a:xfrm>
            <a:off x="2199705" y="49106"/>
            <a:ext cx="928239" cy="812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031626EA-FEFB-4DAA-A987-DA5E52A713B3}"/>
              </a:ext>
            </a:extLst>
          </p:cNvPr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2" t="11157" r="76785" b="68985"/>
          <a:stretch/>
        </p:blipFill>
        <p:spPr>
          <a:xfrm>
            <a:off x="877229" y="28724"/>
            <a:ext cx="789473" cy="84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5081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</TotalTime>
  <Words>196</Words>
  <Application>Microsoft Office PowerPoint</Application>
  <PresentationFormat>Произвольный</PresentationFormat>
  <Paragraphs>32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geokchakyan@guu.ru</dc:creator>
  <cp:lastModifiedBy>geokchakyan@guu.ru</cp:lastModifiedBy>
  <cp:revision>11</cp:revision>
  <dcterms:created xsi:type="dcterms:W3CDTF">2019-11-11T12:20:51Z</dcterms:created>
  <dcterms:modified xsi:type="dcterms:W3CDTF">2019-11-12T06:47:36Z</dcterms:modified>
</cp:coreProperties>
</file>